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78B0-BC70-864E-93F7-CBA55DCF7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11A645-B790-3141-98CA-DA5C1A466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63956-3673-FB4D-8624-F71AA737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ED004-6C42-0343-A6D8-A0710FFC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3367DF-FDFE-7542-A8E3-A8753009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70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F4DAF-6E4B-E046-8DC2-584D7FB6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31D7B-662C-B949-AABE-558362B7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7E35BE-E957-D148-B04C-6C652ACF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48D55-3C45-B443-9334-854E7E05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37F996-9DBF-FC41-AA58-B34A980F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7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8393B-F133-BF43-B48D-63A2841C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13176D-F0EC-7D41-A2E4-8220578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7459C-09A8-D94F-A2CD-87110089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6B8A5-5142-6243-A570-359BCF9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DEB7E-188F-844B-9185-612D344F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7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B8E3A-EA85-714B-947A-47FB5D28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09473-59C7-0E41-85AB-CB73B175E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01B95-1EFD-734C-B22E-CAEA6CA0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A1DB22-5673-DE4D-B0B5-53A97752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B931E-A878-8A4E-AC52-9A3EF809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2229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0F629-2925-4741-A4B4-430EE02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E5D54-90FA-094B-89F3-09D083E0C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BFB086-B02E-F449-86AB-E355DF57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8E6AE-45FE-0F45-8AE1-8A1E2A0D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8C3FC-F65B-4442-9B52-6CF920BB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473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D2BB4-072A-414D-8697-FDEE4F66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979F-210C-384B-AFFB-998373602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4E719-0B16-994F-B1EA-6597E186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80E2D7-B6E5-184D-BD9D-DE40AC8C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785D6C-312A-DF4C-A46A-0B132CA6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A6433-83F9-6D4A-A612-A6614613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908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D0C66-814C-934C-A7DE-5AC40AF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03B72F-EC55-C845-A176-3D575F2F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AE67B7-94D4-DF4C-8FE4-E40F05EC3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1886CB-7E7E-A240-AA5B-322C746C3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43E715-732B-A04B-930A-D5BAE11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5331D-5377-3A48-A446-FCDA1832D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5B1D8-F3B4-C24C-A68D-F97DB45F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8C063E-8325-074A-9A04-2C3F5A35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81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1EB94-1DD5-1245-9C7E-6A126FE1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9B6EC3-64B8-0F47-8872-D4F8143855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0D4DF9-1BB5-BE49-9BB4-EE975F77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1E41521-38FC-B241-BA8E-77F1FBC2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7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A6846F-5E04-9F41-B9D1-95FFBA3E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00753-70FA-C045-A61C-BCFCFFAB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B3EE33-EA7C-2A48-94EE-DBB93685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095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BE160-299C-0045-BB97-8FD7AB4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B8A54-CF30-E841-87DF-A4DA622F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D7119D4-344A-844A-9302-BF54F86C3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07F0C6-8CC3-1346-A756-E5AFF1D8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94847-BE24-264D-BEBE-0E23326B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198AC4-1B8C-6B4D-864D-357894D7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11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DBFB-8D4D-5A42-8B86-E75DCD53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6ECE15-7FB1-9845-BD13-216A724A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A38A4-AF2D-9D4F-838A-A947D394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4A119C-680C-964E-A4A7-2E91FBF9B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2FE640-A1E4-7C4B-ADEA-B860F5262247}" type="datetimeFigureOut">
              <a:rPr lang="es-CO" smtClean="0"/>
              <a:t>9/10/2022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E7F14-A023-9D44-BD79-9BE4357D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11EC57-DFFC-0648-A2C7-08D5F666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F0C504-E3F1-7649-B009-DCE918598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09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725E2D-F1A0-B642-A808-D195932D1B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A6700B58-08FE-DF4B-BA2F-6260DF5D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26F451F-51C5-664F-B275-1F65327F4EC5}"/>
              </a:ext>
            </a:extLst>
          </p:cNvPr>
          <p:cNvSpPr txBox="1"/>
          <p:nvPr/>
        </p:nvSpPr>
        <p:spPr>
          <a:xfrm>
            <a:off x="315311" y="4603531"/>
            <a:ext cx="7115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chemeClr val="bg1"/>
                </a:solidFill>
                <a:latin typeface="Montserrat ExtraBold" pitchFamily="2" charset="77"/>
              </a:rPr>
              <a:t>Escriba Título Aquí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19E988-4A48-CA49-8C84-303D15A1667B}"/>
              </a:ext>
            </a:extLst>
          </p:cNvPr>
          <p:cNvSpPr txBox="1"/>
          <p:nvPr/>
        </p:nvSpPr>
        <p:spPr>
          <a:xfrm>
            <a:off x="315310" y="5730765"/>
            <a:ext cx="4918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Montserrat Medium" pitchFamily="2" charset="77"/>
              </a:rPr>
              <a:t>Escriba Subtítulo Aquí</a:t>
            </a:r>
          </a:p>
        </p:txBody>
      </p:sp>
    </p:spTree>
    <p:extLst>
      <p:ext uri="{BB962C8B-B14F-4D97-AF65-F5344CB8AC3E}">
        <p14:creationId xmlns:p14="http://schemas.microsoft.com/office/powerpoint/2010/main" val="279528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Requerimientos del sistema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1139484" y="2384468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9012701" y="2384470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5076092" y="2384470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731520" y="4030397"/>
            <a:ext cx="285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esta funcionando parcialmente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4668128" y="4030396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servicio debe estar en un rango de &gt;=80% de los requerimientos solicitados por el cliente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8604736" y="4030395"/>
            <a:ext cx="285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compensado si el aplicativo no se encuentra funcionando</a:t>
            </a:r>
          </a:p>
        </p:txBody>
      </p:sp>
    </p:spTree>
    <p:extLst>
      <p:ext uri="{BB962C8B-B14F-4D97-AF65-F5344CB8AC3E}">
        <p14:creationId xmlns:p14="http://schemas.microsoft.com/office/powerpoint/2010/main" val="29240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Tareas de mantenimiento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1139484" y="2384468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9012701" y="2384470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5076092" y="2384470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731520" y="4030397"/>
            <a:ext cx="2855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necesita mantenimiento para solución de errores y limpieza de memoria</a:t>
            </a:r>
          </a:p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4668128" y="4030396"/>
            <a:ext cx="2855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Los mantenimientos deben ser en un 90% preprogramados y en un 10% esporádicos (&gt;=4 x mes)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8604736" y="4030395"/>
            <a:ext cx="2855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compensado si los mantenimientos preprogramados no se realizan los domingos 12:00m</a:t>
            </a:r>
          </a:p>
        </p:txBody>
      </p:sp>
    </p:spTree>
    <p:extLst>
      <p:ext uri="{BB962C8B-B14F-4D97-AF65-F5344CB8AC3E}">
        <p14:creationId xmlns:p14="http://schemas.microsoft.com/office/powerpoint/2010/main" val="372542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Inteligencia artificial web </a:t>
            </a:r>
            <a:r>
              <a:rPr lang="es-CO" dirty="0" err="1"/>
              <a:t>scraping</a:t>
            </a:r>
            <a:endParaRPr lang="es-CO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1139484" y="2384468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9012701" y="2384470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5076092" y="2384470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731520" y="4030397"/>
            <a:ext cx="285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sistema IA tiene un tiempo de búsqueda con promedio de un minuto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4668128" y="4030396"/>
            <a:ext cx="2855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99% de los resultados deben mostrarse en un rango no mayor a los 30 segundos desde su </a:t>
            </a:r>
            <a:r>
              <a:rPr lang="es-ES" dirty="0" err="1"/>
              <a:t>busqueda</a:t>
            </a:r>
            <a:r>
              <a:rPr lang="es-ES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8604736" y="4030395"/>
            <a:ext cx="285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compensado si el sistema no arroja resultados de una </a:t>
            </a:r>
            <a:r>
              <a:rPr lang="es-ES" dirty="0" err="1"/>
              <a:t>busqueda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37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Servidor web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1139484" y="2384468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9012701" y="2384470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5076092" y="2384470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731520" y="4030397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esta montando sobre un servidor web el cual se puede acceder con su dirección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4668128" y="4030396"/>
            <a:ext cx="285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debe cargar en un rango de &lt;30 segundos en un 99% de los intentos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8604736" y="4030395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compensado si el aplicativo no se encuentra correctamente cargado en la web</a:t>
            </a:r>
          </a:p>
        </p:txBody>
      </p:sp>
    </p:spTree>
    <p:extLst>
      <p:ext uri="{BB962C8B-B14F-4D97-AF65-F5344CB8AC3E}">
        <p14:creationId xmlns:p14="http://schemas.microsoft.com/office/powerpoint/2010/main" val="316432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20775-853D-0545-A725-082B37A2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 de usuarios nuevos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F17E96A-EB57-AB7A-D301-BEA76EFB127E}"/>
              </a:ext>
            </a:extLst>
          </p:cNvPr>
          <p:cNvSpPr/>
          <p:nvPr/>
        </p:nvSpPr>
        <p:spPr>
          <a:xfrm>
            <a:off x="1139484" y="2384468"/>
            <a:ext cx="2039815" cy="8862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A78FB8-6BB5-13F5-6E3A-B61B01130EFF}"/>
              </a:ext>
            </a:extLst>
          </p:cNvPr>
          <p:cNvSpPr/>
          <p:nvPr/>
        </p:nvSpPr>
        <p:spPr>
          <a:xfrm>
            <a:off x="9012701" y="2384470"/>
            <a:ext cx="2039815" cy="88626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6524140-9F44-210E-CC1F-C4099974A13B}"/>
              </a:ext>
            </a:extLst>
          </p:cNvPr>
          <p:cNvSpPr/>
          <p:nvPr/>
        </p:nvSpPr>
        <p:spPr>
          <a:xfrm>
            <a:off x="5076092" y="2384470"/>
            <a:ext cx="2039815" cy="88626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SLO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FA2CED-809D-C3B4-1CCC-9CEA05069E06}"/>
              </a:ext>
            </a:extLst>
          </p:cNvPr>
          <p:cNvSpPr txBox="1"/>
          <p:nvPr/>
        </p:nvSpPr>
        <p:spPr>
          <a:xfrm>
            <a:off x="731520" y="4030397"/>
            <a:ext cx="2855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aplicativo web tiene la opción de creación de cuenta la cual registra los datos para su posterior inicio de sesión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2470D3-CEC1-270E-3940-A2A6235ED023}"/>
              </a:ext>
            </a:extLst>
          </p:cNvPr>
          <p:cNvSpPr txBox="1"/>
          <p:nvPr/>
        </p:nvSpPr>
        <p:spPr>
          <a:xfrm>
            <a:off x="4668128" y="4030396"/>
            <a:ext cx="2855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99% de los intentos de registro el usuario debe tener un tiempo de espera para iniciar de &gt;2 minutos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07FE9-2F9B-A50D-B07F-EBA970897048}"/>
              </a:ext>
            </a:extLst>
          </p:cNvPr>
          <p:cNvSpPr txBox="1"/>
          <p:nvPr/>
        </p:nvSpPr>
        <p:spPr>
          <a:xfrm>
            <a:off x="8604736" y="4030395"/>
            <a:ext cx="2855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El usuario será compensado si el aplicativo no procesa su registro</a:t>
            </a:r>
          </a:p>
        </p:txBody>
      </p:sp>
    </p:spTree>
    <p:extLst>
      <p:ext uri="{BB962C8B-B14F-4D97-AF65-F5344CB8AC3E}">
        <p14:creationId xmlns:p14="http://schemas.microsoft.com/office/powerpoint/2010/main" val="675319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DA95A-18A3-D140-9AF1-D453F5BC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B46C9D62736064CAEB9DF08F4FB17AE" ma:contentTypeVersion="2" ma:contentTypeDescription="Crear nuevo documento." ma:contentTypeScope="" ma:versionID="4cb45506dcad7bd7d627e135b05bb85c">
  <xsd:schema xmlns:xsd="http://www.w3.org/2001/XMLSchema" xmlns:xs="http://www.w3.org/2001/XMLSchema" xmlns:p="http://schemas.microsoft.com/office/2006/metadata/properties" xmlns:ns2="793d7424-fb80-432d-89bb-3905aaa9e223" targetNamespace="http://schemas.microsoft.com/office/2006/metadata/properties" ma:root="true" ma:fieldsID="adc39797b35705a51842930f484676c3" ns2:_="">
    <xsd:import namespace="793d7424-fb80-432d-89bb-3905aaa9e2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d7424-fb80-432d-89bb-3905aaa9e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D15184-D444-4D74-8F8E-7581FB408B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699C54-B66C-435D-A470-D809B6FC00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3d7424-fb80-432d-89bb-3905aaa9e2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D929C7-A6F0-4212-A4C8-000A68EE568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268</Words>
  <Application>Microsoft Office PowerPoint</Application>
  <PresentationFormat>Panorámica</PresentationFormat>
  <Paragraphs>37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Montserrat ExtraBold</vt:lpstr>
      <vt:lpstr>Montserrat Medium</vt:lpstr>
      <vt:lpstr>Tema de Office</vt:lpstr>
      <vt:lpstr>Presentación de PowerPoint</vt:lpstr>
      <vt:lpstr>Requerimientos del sistema</vt:lpstr>
      <vt:lpstr>Tareas de mantenimiento</vt:lpstr>
      <vt:lpstr>Inteligencia artificial web scraping</vt:lpstr>
      <vt:lpstr>Servidor web</vt:lpstr>
      <vt:lpstr>Registro de usuarios nuevos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Andres Mendez Merchan</dc:creator>
  <cp:lastModifiedBy>Javier Andres Guevara Macias</cp:lastModifiedBy>
  <cp:revision>2</cp:revision>
  <dcterms:created xsi:type="dcterms:W3CDTF">2022-01-13T19:44:52Z</dcterms:created>
  <dcterms:modified xsi:type="dcterms:W3CDTF">2022-10-10T02:08:30Z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0x0101001B46C9D62736064CAEB9DF08F4FB17AE</vt:lpwstr>
  </property>
</Properties>
</file>